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8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7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1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39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94F92E-1470-40B4-9061-5E671A7B1C9A}" type="datetimeFigureOut">
              <a:rPr lang="en-US" smtClean="0"/>
              <a:t>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30F860E-F43B-4AB5-AC48-6EBD3BB2FA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93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4E91-02DB-9675-4E69-888EE1D8C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fa-IR" sz="5400" b="1" dirty="0">
                <a:cs typeface="B Nazanin" panose="00000400000000000000" pitchFamily="2" charset="-78"/>
              </a:rPr>
              <a:t>عنوان طرح </a:t>
            </a:r>
            <a:br>
              <a:rPr lang="fa-IR" sz="5400" b="1" dirty="0">
                <a:cs typeface="B Nazanin" panose="00000400000000000000" pitchFamily="2" charset="-78"/>
              </a:rPr>
            </a:br>
            <a:r>
              <a:rPr lang="fa-IR" sz="5400" b="1" dirty="0">
                <a:cs typeface="B Nazanin" panose="00000400000000000000" pitchFamily="2" charset="-78"/>
              </a:rPr>
              <a:t>....................................................</a:t>
            </a:r>
            <a:br>
              <a:rPr lang="fa-IR" sz="5400" b="1" dirty="0">
                <a:cs typeface="B Nazanin" panose="00000400000000000000" pitchFamily="2" charset="-78"/>
              </a:rPr>
            </a:br>
            <a:r>
              <a:rPr lang="fa-IR" sz="5400" b="1" dirty="0">
                <a:cs typeface="B Nazanin" panose="00000400000000000000" pitchFamily="2" charset="-78"/>
              </a:rPr>
              <a:t>.......................................</a:t>
            </a:r>
            <a:br>
              <a:rPr lang="fa-IR" sz="5400" b="1" dirty="0">
                <a:cs typeface="B Nazanin" panose="00000400000000000000" pitchFamily="2" charset="-78"/>
              </a:rPr>
            </a:br>
            <a:endParaRPr lang="en-US" sz="5400" b="1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567267-2081-7AC2-C875-7B3ADD920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125" y="4608242"/>
            <a:ext cx="10059272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8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811B-88FF-F37F-20CC-23CB06E9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روش اجرا و حجم نمونه</a:t>
            </a:r>
            <a:br>
              <a:rPr lang="fa-IR" sz="4000" b="1" dirty="0">
                <a:cs typeface="B Nazanin" panose="00000400000000000000" pitchFamily="2" charset="-78"/>
              </a:rPr>
            </a:b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78C0-9454-37DF-2175-EDF117B9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......................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491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811B-88FF-F37F-20CC-23CB06E9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ضرورت اجرا و اهداف طرح</a:t>
            </a:r>
            <a:br>
              <a:rPr lang="fa-IR" sz="4000" b="1" dirty="0">
                <a:cs typeface="B Nazanin" panose="00000400000000000000" pitchFamily="2" charset="-78"/>
              </a:rPr>
            </a:b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78C0-9454-37DF-2175-EDF117B9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......................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72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811B-88FF-F37F-20CC-23CB06E9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بودجه و نتایج طرح (مقاله، </a:t>
            </a:r>
            <a:r>
              <a:rPr lang="fa-IR" sz="4000" b="1" dirty="0" err="1">
                <a:cs typeface="B Nazanin" panose="00000400000000000000" pitchFamily="2" charset="-78"/>
              </a:rPr>
              <a:t>پتنت</a:t>
            </a:r>
            <a:r>
              <a:rPr lang="fa-IR" sz="4000" b="1" dirty="0">
                <a:cs typeface="B Nazanin" panose="00000400000000000000" pitchFamily="2" charset="-78"/>
              </a:rPr>
              <a:t>، محصول)</a:t>
            </a:r>
            <a:br>
              <a:rPr lang="fa-IR" sz="4000" b="1" dirty="0">
                <a:cs typeface="B Nazanin" panose="00000400000000000000" pitchFamily="2" charset="-78"/>
              </a:rPr>
            </a:b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78C0-9454-37DF-2175-EDF117B9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......................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5389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34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عنوان طرح  .................................................... ....................................... </vt:lpstr>
      <vt:lpstr>روش اجرا و حجم نمونه </vt:lpstr>
      <vt:lpstr>ضرورت اجرا و اهداف طرح </vt:lpstr>
      <vt:lpstr>بودجه و نتایج طرح (مقاله، پتنت، محصول)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طرح  .................................................... ....................................... </dc:title>
  <dc:creator>Dr Amirkhani</dc:creator>
  <cp:lastModifiedBy>Dr Amirkhani</cp:lastModifiedBy>
  <cp:revision>1</cp:revision>
  <dcterms:created xsi:type="dcterms:W3CDTF">2023-01-08T08:37:19Z</dcterms:created>
  <dcterms:modified xsi:type="dcterms:W3CDTF">2023-01-08T08:49:50Z</dcterms:modified>
</cp:coreProperties>
</file>